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"/>
  </p:notesMasterIdLst>
  <p:sldIdLst>
    <p:sldId id="256" r:id="rId3"/>
  </p:sldIdLst>
  <p:sldSz cx="27432000" cy="36576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3FAE0A-F65A-4DF7-A8FC-64E7E68E0B79}">
  <a:tblStyle styleId="{3E3FAE0A-F65A-4DF7-A8FC-64E7E68E0B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710"/>
    <p:restoredTop sz="94663"/>
  </p:normalViewPr>
  <p:slideViewPr>
    <p:cSldViewPr snapToGrid="0">
      <p:cViewPr>
        <p:scale>
          <a:sx n="95" d="100"/>
          <a:sy n="95" d="100"/>
        </p:scale>
        <p:origin x="1224" y="-9192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447" y="685800"/>
            <a:ext cx="257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065e1882_2_75:notes"/>
          <p:cNvSpPr txBox="1">
            <a:spLocks noGrp="1"/>
          </p:cNvSpPr>
          <p:nvPr>
            <p:ph type="body" idx="1"/>
          </p:nvPr>
        </p:nvSpPr>
        <p:spPr>
          <a:xfrm>
            <a:off x="685795" y="4343396"/>
            <a:ext cx="5486399" cy="4114797"/>
          </a:xfrm>
          <a:prstGeom prst="rect">
            <a:avLst/>
          </a:prstGeom>
        </p:spPr>
        <p:txBody>
          <a:bodyPr spcFirstLastPara="1" wrap="square" lIns="20825" tIns="20825" rIns="20825" bIns="2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57065e1882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5125" y="5294756"/>
            <a:ext cx="25561800" cy="14596200"/>
          </a:xfrm>
          <a:prstGeom prst="rect">
            <a:avLst/>
          </a:prstGeom>
        </p:spPr>
        <p:txBody>
          <a:bodyPr spcFirstLastPara="1" wrap="square" lIns="399550" tIns="399550" rIns="399550" bIns="3995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35100" y="20153778"/>
            <a:ext cx="25561800" cy="56364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935100" y="7865778"/>
            <a:ext cx="25561800" cy="13962600"/>
          </a:xfrm>
          <a:prstGeom prst="rect">
            <a:avLst/>
          </a:prstGeom>
        </p:spPr>
        <p:txBody>
          <a:bodyPr spcFirstLastPara="1" wrap="square" lIns="399550" tIns="399550" rIns="399550" bIns="3995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935100" y="22415822"/>
            <a:ext cx="25561800" cy="92502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marL="457200" lvl="0" indent="-730250" algn="ctr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marL="914400" lvl="1" indent="-615950" algn="ctr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2pPr>
            <a:lvl3pPr marL="1371600" lvl="2" indent="-615950" algn="ctr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3pPr>
            <a:lvl4pPr marL="1828800" lvl="3" indent="-615950" algn="ctr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4pPr>
            <a:lvl5pPr marL="2286000" lvl="4" indent="-615950" algn="ctr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5pPr>
            <a:lvl6pPr marL="2743200" lvl="5" indent="-615950" algn="ctr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6pPr>
            <a:lvl7pPr marL="3200400" lvl="6" indent="-615950" algn="ctr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7pPr>
            <a:lvl8pPr marL="3657600" lvl="7" indent="-615950" algn="ctr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8pPr>
            <a:lvl9pPr marL="4114800" lvl="8" indent="-615950" algn="ctr">
              <a:spcBef>
                <a:spcPts val="7000"/>
              </a:spcBef>
              <a:spcAft>
                <a:spcPts val="7000"/>
              </a:spcAft>
              <a:buSzPts val="6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2057400" y="5985936"/>
            <a:ext cx="23317200" cy="12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0"/>
              <a:buFont typeface="Calibri"/>
              <a:buNone/>
              <a:defRPr sz="210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/>
            </a:lvl1pPr>
            <a:lvl2pPr lvl="1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/>
            </a:lvl2pPr>
            <a:lvl3pPr lvl="2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3pPr>
            <a:lvl4pPr lvl="3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4pPr>
            <a:lvl5pPr lvl="4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5pPr>
            <a:lvl6pPr lvl="5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6pPr>
            <a:lvl7pPr lvl="6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7pPr>
            <a:lvl8pPr lvl="7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8pPr>
            <a:lvl9pPr lvl="8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885950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871664" y="9118611"/>
            <a:ext cx="23660100" cy="15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0"/>
              <a:buFont typeface="Calibri"/>
              <a:buNone/>
              <a:defRPr sz="210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7000"/>
              <a:buNone/>
              <a:defRPr sz="7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885950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1885950" y="9736667"/>
            <a:ext cx="11658600" cy="23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3887450" y="9736667"/>
            <a:ext cx="11658600" cy="23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889523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1889526" y="8966203"/>
            <a:ext cx="11604900" cy="4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 b="1"/>
            </a:lvl1pPr>
            <a:lvl2pPr marL="914400" lvl="1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 b="1"/>
            </a:lvl2pPr>
            <a:lvl3pPr marL="1371600" lvl="2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/>
            </a:lvl3pPr>
            <a:lvl4pPr marL="1828800" lvl="3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4pPr>
            <a:lvl5pPr marL="2286000" lvl="4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5pPr>
            <a:lvl6pPr marL="2743200" lvl="5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6pPr>
            <a:lvl7pPr marL="3200400" lvl="6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7pPr>
            <a:lvl8pPr marL="3657600" lvl="7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8pPr>
            <a:lvl9pPr marL="4114800" lvl="8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1889526" y="13360400"/>
            <a:ext cx="11604900" cy="19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3887452" y="8966203"/>
            <a:ext cx="11662200" cy="4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 b="1"/>
            </a:lvl1pPr>
            <a:lvl2pPr marL="914400" lvl="1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 b="1"/>
            </a:lvl2pPr>
            <a:lvl3pPr marL="1371600" lvl="2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/>
            </a:lvl3pPr>
            <a:lvl4pPr marL="1828800" lvl="3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4pPr>
            <a:lvl5pPr marL="2286000" lvl="4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5pPr>
            <a:lvl6pPr marL="2743200" lvl="5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6pPr>
            <a:lvl7pPr marL="3200400" lvl="6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7pPr>
            <a:lvl8pPr marL="3657600" lvl="7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8pPr>
            <a:lvl9pPr marL="4114800" lvl="8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3887452" y="13360400"/>
            <a:ext cx="11662200" cy="19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885950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889523" y="2438400"/>
            <a:ext cx="8847600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1662173" y="5266275"/>
            <a:ext cx="13887300" cy="25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99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0100"/>
              <a:buChar char="•"/>
              <a:defRPr sz="10100"/>
            </a:lvl2pPr>
            <a:lvl3pPr marL="1371600" lvl="2" indent="-7556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300"/>
              <a:buChar char="•"/>
              <a:defRPr sz="8300"/>
            </a:lvl3pPr>
            <a:lvl4pPr marL="1828800" lvl="3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4pPr>
            <a:lvl5pPr marL="2286000" lvl="4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5pPr>
            <a:lvl6pPr marL="2743200" lvl="5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6pPr>
            <a:lvl7pPr marL="3200400" lvl="6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7pPr>
            <a:lvl8pPr marL="3657600" lvl="7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8pPr>
            <a:lvl9pPr marL="4114800" lvl="8" indent="-6731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Char char="•"/>
              <a:defRPr sz="7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1889523" y="10972800"/>
            <a:ext cx="8847600" cy="203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1pPr>
            <a:lvl2pPr marL="914400" lvl="1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marL="1371600" lvl="2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3pPr>
            <a:lvl4pPr marL="1828800" lvl="3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35100" y="15294933"/>
            <a:ext cx="25561800" cy="59862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889523" y="2438400"/>
            <a:ext cx="8847600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1662173" y="5266275"/>
            <a:ext cx="13887300" cy="25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R="0" lvl="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Arial"/>
              <a:buNone/>
              <a:defRPr sz="1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Arial"/>
              <a:buNone/>
              <a:defRPr sz="1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Arial"/>
              <a:buNone/>
              <a:defRPr sz="8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889523" y="10972800"/>
            <a:ext cx="8847600" cy="203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1pPr>
            <a:lvl2pPr marL="914400" lvl="1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marL="1371600" lvl="2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3pPr>
            <a:lvl4pPr marL="1828800" lvl="3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885950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112450" y="9510167"/>
            <a:ext cx="23207100" cy="23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7090202" y="14488084"/>
            <a:ext cx="30996600" cy="59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4911223" y="8744584"/>
            <a:ext cx="30996600" cy="17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lvl="0" indent="-3683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marL="2286000" lvl="4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marL="2743200" lvl="5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marL="457200" lvl="0" indent="-73025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marL="914400" lvl="1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2pPr>
            <a:lvl3pPr marL="1371600" lvl="2" indent="-615950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3pPr>
            <a:lvl4pPr marL="1828800" lvl="3" indent="-615950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4pPr>
            <a:lvl5pPr marL="2286000" lvl="4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5pPr>
            <a:lvl6pPr marL="2743200" lvl="5" indent="-615950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6pPr>
            <a:lvl7pPr marL="3200400" lvl="6" indent="-615950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7pPr>
            <a:lvl8pPr marL="3657600" lvl="7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8pPr>
            <a:lvl9pPr marL="4114800" lvl="8" indent="-615950">
              <a:spcBef>
                <a:spcPts val="7000"/>
              </a:spcBef>
              <a:spcAft>
                <a:spcPts val="7000"/>
              </a:spcAft>
              <a:buSzPts val="61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35100" y="8195378"/>
            <a:ext cx="11999700" cy="242943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marL="457200" lvl="0" indent="-61595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marL="914400" lvl="1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2pPr>
            <a:lvl3pPr marL="1371600" lvl="2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3pPr>
            <a:lvl4pPr marL="1828800" lvl="3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4pPr>
            <a:lvl5pPr marL="2286000" lvl="4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5pPr>
            <a:lvl6pPr marL="2743200" lvl="5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6pPr>
            <a:lvl7pPr marL="3200400" lvl="6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7pPr>
            <a:lvl8pPr marL="3657600" lvl="7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8pPr>
            <a:lvl9pPr marL="4114800" lvl="8" indent="-558800">
              <a:spcBef>
                <a:spcPts val="7000"/>
              </a:spcBef>
              <a:spcAft>
                <a:spcPts val="700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4497200" y="8195378"/>
            <a:ext cx="11999700" cy="242943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marL="457200" lvl="0" indent="-61595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marL="914400" lvl="1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2pPr>
            <a:lvl3pPr marL="1371600" lvl="2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3pPr>
            <a:lvl4pPr marL="1828800" lvl="3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4pPr>
            <a:lvl5pPr marL="2286000" lvl="4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5pPr>
            <a:lvl6pPr marL="2743200" lvl="5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6pPr>
            <a:lvl7pPr marL="3200400" lvl="6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7pPr>
            <a:lvl8pPr marL="3657600" lvl="7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8pPr>
            <a:lvl9pPr marL="4114800" lvl="8" indent="-558800">
              <a:spcBef>
                <a:spcPts val="7000"/>
              </a:spcBef>
              <a:spcAft>
                <a:spcPts val="700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35100" y="3950933"/>
            <a:ext cx="8424000" cy="5373900"/>
          </a:xfrm>
          <a:prstGeom prst="rect">
            <a:avLst/>
          </a:prstGeom>
        </p:spPr>
        <p:txBody>
          <a:bodyPr spcFirstLastPara="1" wrap="square" lIns="399550" tIns="399550" rIns="399550" bIns="39955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35100" y="9881600"/>
            <a:ext cx="8424000" cy="226092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marL="457200" lvl="0" indent="-55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marL="914400" lvl="1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2pPr>
            <a:lvl3pPr marL="1371600" lvl="2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3pPr>
            <a:lvl4pPr marL="1828800" lvl="3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4pPr>
            <a:lvl5pPr marL="2286000" lvl="4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5pPr>
            <a:lvl6pPr marL="2743200" lvl="5" indent="-558800">
              <a:spcBef>
                <a:spcPts val="7000"/>
              </a:spcBef>
              <a:spcAft>
                <a:spcPts val="0"/>
              </a:spcAft>
              <a:buSzPts val="5200"/>
              <a:buChar char="■"/>
              <a:defRPr sz="5200"/>
            </a:lvl6pPr>
            <a:lvl7pPr marL="3200400" lvl="6" indent="-558800">
              <a:spcBef>
                <a:spcPts val="7000"/>
              </a:spcBef>
              <a:spcAft>
                <a:spcPts val="0"/>
              </a:spcAft>
              <a:buSzPts val="5200"/>
              <a:buChar char="●"/>
              <a:defRPr sz="5200"/>
            </a:lvl7pPr>
            <a:lvl8pPr marL="3657600" lvl="7" indent="-558800">
              <a:spcBef>
                <a:spcPts val="7000"/>
              </a:spcBef>
              <a:spcAft>
                <a:spcPts val="0"/>
              </a:spcAft>
              <a:buSzPts val="5200"/>
              <a:buChar char="○"/>
              <a:defRPr sz="5200"/>
            </a:lvl8pPr>
            <a:lvl9pPr marL="4114800" lvl="8" indent="-558800">
              <a:spcBef>
                <a:spcPts val="7000"/>
              </a:spcBef>
              <a:spcAft>
                <a:spcPts val="700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470750" y="3201067"/>
            <a:ext cx="19103400" cy="290901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1pPr>
            <a:lvl2pPr lvl="1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2pPr>
            <a:lvl3pPr lvl="2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3pPr>
            <a:lvl4pPr lvl="3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4pPr>
            <a:lvl5pPr lvl="4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5pPr>
            <a:lvl6pPr lvl="5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6pPr>
            <a:lvl7pPr lvl="6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7pPr>
            <a:lvl8pPr lvl="7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8pPr>
            <a:lvl9pPr lvl="8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3716000" y="-889"/>
            <a:ext cx="13716000" cy="36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99550" tIns="399550" rIns="399550" bIns="39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96500" y="8769244"/>
            <a:ext cx="12135600" cy="10540800"/>
          </a:xfrm>
          <a:prstGeom prst="rect">
            <a:avLst/>
          </a:prstGeom>
        </p:spPr>
        <p:txBody>
          <a:bodyPr spcFirstLastPara="1" wrap="square" lIns="399550" tIns="399550" rIns="399550" bIns="3995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96500" y="19932978"/>
            <a:ext cx="12135600" cy="8782800"/>
          </a:xfrm>
          <a:prstGeom prst="rect">
            <a:avLst/>
          </a:prstGeom>
        </p:spPr>
        <p:txBody>
          <a:bodyPr spcFirstLastPara="1" wrap="square" lIns="399550" tIns="399550" rIns="399550" bIns="3995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4818500" y="5148978"/>
            <a:ext cx="11511000" cy="262764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/>
          <a:lstStyle>
            <a:lvl1pPr marL="457200" lvl="0" indent="-73025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marL="914400" lvl="1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2pPr>
            <a:lvl3pPr marL="1371600" lvl="2" indent="-615950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3pPr>
            <a:lvl4pPr marL="1828800" lvl="3" indent="-615950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4pPr>
            <a:lvl5pPr marL="2286000" lvl="4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5pPr>
            <a:lvl6pPr marL="2743200" lvl="5" indent="-615950">
              <a:spcBef>
                <a:spcPts val="7000"/>
              </a:spcBef>
              <a:spcAft>
                <a:spcPts val="0"/>
              </a:spcAft>
              <a:buSzPts val="6100"/>
              <a:buChar char="■"/>
              <a:defRPr/>
            </a:lvl6pPr>
            <a:lvl7pPr marL="3200400" lvl="6" indent="-615950">
              <a:spcBef>
                <a:spcPts val="7000"/>
              </a:spcBef>
              <a:spcAft>
                <a:spcPts val="0"/>
              </a:spcAft>
              <a:buSzPts val="6100"/>
              <a:buChar char="●"/>
              <a:defRPr/>
            </a:lvl7pPr>
            <a:lvl8pPr marL="3657600" lvl="7" indent="-615950">
              <a:spcBef>
                <a:spcPts val="7000"/>
              </a:spcBef>
              <a:spcAft>
                <a:spcPts val="0"/>
              </a:spcAft>
              <a:buSzPts val="6100"/>
              <a:buChar char="○"/>
              <a:defRPr/>
            </a:lvl8pPr>
            <a:lvl9pPr marL="4114800" lvl="8" indent="-615950">
              <a:spcBef>
                <a:spcPts val="7000"/>
              </a:spcBef>
              <a:spcAft>
                <a:spcPts val="7000"/>
              </a:spcAft>
              <a:buSzPts val="6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935100" y="30084089"/>
            <a:ext cx="17996400" cy="43029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9550" tIns="399550" rIns="399550" bIns="39955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9550" tIns="399550" rIns="399550" bIns="399550" anchor="t" anchorCtr="0"/>
          <a:lstStyle>
            <a:lvl1pPr marL="457200" lvl="0" indent="-730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900"/>
              <a:buChar char="●"/>
              <a:defRPr sz="7900">
                <a:solidFill>
                  <a:schemeClr val="dk2"/>
                </a:solidFill>
              </a:defRPr>
            </a:lvl1pPr>
            <a:lvl2pPr marL="914400" lvl="1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2pPr>
            <a:lvl3pPr marL="1371600" lvl="2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3pPr>
            <a:lvl4pPr marL="1828800" lvl="3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4pPr>
            <a:lvl5pPr marL="2286000" lvl="4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5pPr>
            <a:lvl6pPr marL="2743200" lvl="5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6pPr>
            <a:lvl7pPr marL="3200400" lvl="6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7pPr>
            <a:lvl8pPr marL="3657600" lvl="7" indent="-615950">
              <a:lnSpc>
                <a:spcPct val="115000"/>
              </a:lnSpc>
              <a:spcBef>
                <a:spcPts val="700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8pPr>
            <a:lvl9pPr marL="4114800" lvl="8" indent="-615950">
              <a:lnSpc>
                <a:spcPct val="115000"/>
              </a:lnSpc>
              <a:spcBef>
                <a:spcPts val="7000"/>
              </a:spcBef>
              <a:spcAft>
                <a:spcPts val="700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9550" tIns="399550" rIns="399550" bIns="399550" anchor="ctr" anchorCtr="0">
            <a:noAutofit/>
          </a:bodyPr>
          <a:lstStyle>
            <a:lvl1pPr lvl="0" algn="r">
              <a:buNone/>
              <a:defRPr sz="4400">
                <a:solidFill>
                  <a:schemeClr val="dk2"/>
                </a:solidFill>
              </a:defRPr>
            </a:lvl1pPr>
            <a:lvl2pPr lvl="1" algn="r">
              <a:buNone/>
              <a:defRPr sz="4400">
                <a:solidFill>
                  <a:schemeClr val="dk2"/>
                </a:solidFill>
              </a:defRPr>
            </a:lvl2pPr>
            <a:lvl3pPr lvl="2" algn="r">
              <a:buNone/>
              <a:defRPr sz="4400">
                <a:solidFill>
                  <a:schemeClr val="dk2"/>
                </a:solidFill>
              </a:defRPr>
            </a:lvl3pPr>
            <a:lvl4pPr lvl="3" algn="r">
              <a:buNone/>
              <a:defRPr sz="4400">
                <a:solidFill>
                  <a:schemeClr val="dk2"/>
                </a:solidFill>
              </a:defRPr>
            </a:lvl4pPr>
            <a:lvl5pPr lvl="4" algn="r">
              <a:buNone/>
              <a:defRPr sz="4400">
                <a:solidFill>
                  <a:schemeClr val="dk2"/>
                </a:solidFill>
              </a:defRPr>
            </a:lvl5pPr>
            <a:lvl6pPr lvl="5" algn="r">
              <a:buNone/>
              <a:defRPr sz="4400">
                <a:solidFill>
                  <a:schemeClr val="dk2"/>
                </a:solidFill>
              </a:defRPr>
            </a:lvl6pPr>
            <a:lvl7pPr lvl="6" algn="r">
              <a:buNone/>
              <a:defRPr sz="4400">
                <a:solidFill>
                  <a:schemeClr val="dk2"/>
                </a:solidFill>
              </a:defRPr>
            </a:lvl7pPr>
            <a:lvl8pPr lvl="7" algn="r">
              <a:buNone/>
              <a:defRPr sz="4400">
                <a:solidFill>
                  <a:schemeClr val="dk2"/>
                </a:solidFill>
              </a:defRPr>
            </a:lvl8pPr>
            <a:lvl9pPr lvl="8" algn="r">
              <a:buNone/>
              <a:defRPr sz="44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85950" y="1947342"/>
            <a:ext cx="23660100" cy="7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00"/>
              <a:buFont typeface="Calibri"/>
              <a:buNone/>
              <a:defRPr sz="1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/>
          <a:lstStyle>
            <a:lvl1pPr marL="457200" marR="0" lvl="0" indent="-86995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Arial"/>
              <a:buChar char="•"/>
              <a:defRPr sz="1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556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Arial"/>
              <a:buChar char="•"/>
              <a:defRPr sz="8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731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Char char="•"/>
              <a:defRPr sz="7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477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8859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9086850" y="33900541"/>
            <a:ext cx="9258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9373850" y="33900541"/>
            <a:ext cx="61722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jp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50254" y="-46907"/>
            <a:ext cx="27432000" cy="48372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8833" y="278136"/>
            <a:ext cx="22941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00" b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CS282 - Fakebusters: Robust speaker identification system</a:t>
            </a:r>
            <a:endParaRPr sz="12200" b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00473" y="703601"/>
            <a:ext cx="2860181" cy="2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385996" y="3563729"/>
            <a:ext cx="19594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00" tIns="53750" rIns="107500" bIns="53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EE599"/>
                </a:solidFill>
                <a:latin typeface="+mj-lt"/>
                <a:ea typeface="Calibri"/>
                <a:cs typeface="Calibri"/>
                <a:sym typeface="Calibri"/>
              </a:rPr>
              <a:t>Tanya Piplani, Shruti Agarwal, Akshay Punhani, Daniel Rincón</a:t>
            </a:r>
            <a:endParaRPr sz="5200">
              <a:solidFill>
                <a:srgbClr val="FEE599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11456835" y="5569939"/>
            <a:ext cx="15561900" cy="14373600"/>
          </a:xfrm>
          <a:prstGeom prst="rect">
            <a:avLst/>
          </a:prstGeom>
          <a:noFill/>
          <a:ln w="12700" cap="flat" cmpd="sng">
            <a:solidFill>
              <a:srgbClr val="E6E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7200" tIns="33550" rIns="67200" bIns="33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11483998" y="5540939"/>
            <a:ext cx="15561900" cy="912900"/>
          </a:xfrm>
          <a:prstGeom prst="rect">
            <a:avLst/>
          </a:prstGeom>
          <a:solidFill>
            <a:srgbClr val="46465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Methodology (AP – TP)</a:t>
            </a:r>
            <a:endParaRPr sz="170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611110" y="28444625"/>
            <a:ext cx="13836300" cy="7797300"/>
          </a:xfrm>
          <a:prstGeom prst="rect">
            <a:avLst/>
          </a:prstGeom>
          <a:noFill/>
          <a:ln w="12700" cap="flat" cmpd="sng">
            <a:solidFill>
              <a:srgbClr val="E6E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7200" tIns="33550" rIns="67200" bIns="33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0492" y="28444625"/>
            <a:ext cx="13817100" cy="1364700"/>
          </a:xfrm>
          <a:prstGeom prst="rect">
            <a:avLst/>
          </a:prstGeom>
          <a:solidFill>
            <a:srgbClr val="46465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Results</a:t>
            </a:r>
            <a:endParaRPr sz="4400" b="1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385996" y="5473943"/>
            <a:ext cx="10491000" cy="14469600"/>
          </a:xfrm>
          <a:prstGeom prst="rect">
            <a:avLst/>
          </a:prstGeom>
          <a:noFill/>
          <a:ln w="12700" cap="flat" cmpd="sng">
            <a:solidFill>
              <a:srgbClr val="E6E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7200" tIns="33550" rIns="67200" bIns="33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58833" y="5493572"/>
            <a:ext cx="10491000" cy="912900"/>
          </a:xfrm>
          <a:prstGeom prst="rect">
            <a:avLst/>
          </a:prstGeom>
          <a:solidFill>
            <a:srgbClr val="46465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Introduction/Motivation (DR)</a:t>
            </a:r>
            <a:endParaRPr sz="4400" b="1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D959B6-3247-7644-8B2C-85345FAA6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53502"/>
              </p:ext>
            </p:extLst>
          </p:nvPr>
        </p:nvGraphicFramePr>
        <p:xfrm>
          <a:off x="611110" y="20849852"/>
          <a:ext cx="8229600" cy="3657600"/>
        </p:xfrm>
        <a:graphic>
          <a:graphicData uri="http://schemas.openxmlformats.org/drawingml/2006/table">
            <a:tbl>
              <a:tblPr firstRow="1" bandRow="1">
                <a:tableStyleId>{3E3FAE0A-F65A-4DF7-A8FC-64E7E68E0B79}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78531276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923625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496938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970389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665538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62518102"/>
                    </a:ext>
                  </a:extLst>
                </a:gridCol>
              </a:tblGrid>
              <a:tr h="2032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Michelle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8928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501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Pelosi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Warren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322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22002"/>
                  </a:ext>
                </a:extLst>
              </a:tr>
            </a:tbl>
          </a:graphicData>
        </a:graphic>
      </p:graphicFrame>
      <p:sp>
        <p:nvSpPr>
          <p:cNvPr id="139" name="Google Shape;139;p25"/>
          <p:cNvSpPr/>
          <p:nvPr/>
        </p:nvSpPr>
        <p:spPr>
          <a:xfrm>
            <a:off x="523415" y="19995803"/>
            <a:ext cx="26495400" cy="8354530"/>
          </a:xfrm>
          <a:prstGeom prst="rect">
            <a:avLst/>
          </a:prstGeom>
          <a:noFill/>
          <a:ln w="12700" cap="flat" cmpd="sng">
            <a:solidFill>
              <a:srgbClr val="E6E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7200" tIns="33550" rIns="67200" bIns="3355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6000" dirty="0">
              <a:solidFill>
                <a:schemeClr val="dk1"/>
              </a:solidFill>
              <a:latin typeface="+mj-lt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 sz="4000" b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550734" y="19995803"/>
            <a:ext cx="26407800" cy="789000"/>
          </a:xfrm>
          <a:prstGeom prst="rect">
            <a:avLst/>
          </a:prstGeom>
          <a:solidFill>
            <a:srgbClr val="46465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Data Pipeline (SA)</a:t>
            </a:r>
            <a:endParaRPr sz="4400" b="1" dirty="0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14917852" y="28412863"/>
            <a:ext cx="12101100" cy="7797300"/>
          </a:xfrm>
          <a:prstGeom prst="rect">
            <a:avLst/>
          </a:prstGeom>
          <a:noFill/>
          <a:ln w="12700" cap="flat" cmpd="sng">
            <a:solidFill>
              <a:srgbClr val="E6E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7200" tIns="33550" rIns="67200" bIns="33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4917852" y="28412863"/>
            <a:ext cx="12101100" cy="1396500"/>
          </a:xfrm>
          <a:prstGeom prst="rect">
            <a:avLst/>
          </a:prstGeom>
          <a:solidFill>
            <a:srgbClr val="46465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7500" tIns="53750" rIns="107500" bIns="537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Conclusions and Future Work</a:t>
            </a:r>
            <a:endParaRPr sz="4800" b="1">
              <a:solidFill>
                <a:schemeClr val="lt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283BA64E-2484-9E4C-A80B-A6AF24C00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92125"/>
              </p:ext>
            </p:extLst>
          </p:nvPr>
        </p:nvGraphicFramePr>
        <p:xfrm>
          <a:off x="13242832" y="20923157"/>
          <a:ext cx="4114800" cy="3657600"/>
        </p:xfrm>
        <a:graphic>
          <a:graphicData uri="http://schemas.openxmlformats.org/drawingml/2006/table">
            <a:tbl>
              <a:tblPr firstRow="1" bandRow="1">
                <a:tableStyleId>{3E3FAE0A-F65A-4DF7-A8FC-64E7E68E0B79}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78531276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923625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49693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8928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50170"/>
                  </a:ext>
                </a:extLst>
              </a:tr>
              <a:tr h="3179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Warren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322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22002"/>
                  </a:ext>
                </a:extLst>
              </a:tr>
            </a:tbl>
          </a:graphicData>
        </a:graphic>
      </p:graphicFrame>
      <p:pic>
        <p:nvPicPr>
          <p:cNvPr id="68" name="Picture 67">
            <a:extLst>
              <a:ext uri="{FF2B5EF4-FFF2-40B4-BE49-F238E27FC236}">
                <a16:creationId xmlns:a16="http://schemas.microsoft.com/office/drawing/2014/main" id="{F7F55667-AA98-DE48-B287-084FD9D1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646" y="20846703"/>
            <a:ext cx="4070498" cy="373850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40FF18-9CE8-5F4C-9D4A-A59ABD55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207" y="23154098"/>
            <a:ext cx="1316736" cy="13167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21D8C70-AEBD-4A4C-9992-970B26839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34" y="21353657"/>
            <a:ext cx="1316736" cy="131673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FCAE0C6-D014-394F-8208-6B736CB9F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920" y="21337817"/>
            <a:ext cx="1316736" cy="131673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10D70BD-5FF3-C442-AD49-81D822AA0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78" y="23131966"/>
            <a:ext cx="1316736" cy="131673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0E1AC9F-7C02-2345-90C4-2C06F8AC7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3312" y="21337817"/>
            <a:ext cx="1316736" cy="131673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7A442FD1-2127-AE43-885D-763064EFCB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0695" y="21337817"/>
            <a:ext cx="1316736" cy="131673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87505043-C4A6-BC45-B3E7-913092714C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952" y="21337817"/>
            <a:ext cx="1316736" cy="131673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5ABB782-FC4B-034D-9356-985B00F88E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8318" y="21337817"/>
            <a:ext cx="1316736" cy="131673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3964EF6-DCAD-E146-A8FC-62C5A06666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77" y="23163284"/>
            <a:ext cx="1316736" cy="131673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E771D5B8-8AD6-694A-85E8-FF181B6949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6576" y="23154098"/>
            <a:ext cx="1316736" cy="131673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DC600DE7-8D06-8043-BC6F-6F64852130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5514" y="23154098"/>
            <a:ext cx="1316736" cy="131673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4EEA1C8-85CD-2540-9CCE-C5DC8152AC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9551" y="23154098"/>
            <a:ext cx="1316736" cy="131673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ACF6F28A-1F55-4B42-9162-418036DCCA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24219" y="20805789"/>
            <a:ext cx="4434315" cy="4080513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6E70B1D7-A0CC-F046-9C8A-6AC60AB1ADD8}"/>
              </a:ext>
            </a:extLst>
          </p:cNvPr>
          <p:cNvSpPr txBox="1"/>
          <p:nvPr/>
        </p:nvSpPr>
        <p:spPr>
          <a:xfrm>
            <a:off x="550734" y="24542994"/>
            <a:ext cx="82899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7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12 total persons considered</a:t>
            </a:r>
          </a:p>
          <a:p>
            <a:pPr marL="742950" lvl="7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4,311 of unique utterances </a:t>
            </a:r>
          </a:p>
          <a:p>
            <a:pPr marL="742950" lvl="7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~40 hours of total utterances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96E338-2948-1B4F-93EC-093CF0BC7149}"/>
              </a:ext>
            </a:extLst>
          </p:cNvPr>
          <p:cNvSpPr txBox="1"/>
          <p:nvPr/>
        </p:nvSpPr>
        <p:spPr>
          <a:xfrm>
            <a:off x="17399992" y="20879095"/>
            <a:ext cx="548804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b="1" dirty="0">
                <a:latin typeface="+mj-lt"/>
              </a:rPr>
              <a:t>face-swap deep fakes </a:t>
            </a:r>
            <a:r>
              <a:rPr lang="en-US" sz="3600" dirty="0">
                <a:latin typeface="+mj-lt"/>
              </a:rPr>
              <a:t>for 6/12 persons</a:t>
            </a:r>
          </a:p>
          <a:p>
            <a:pPr marL="742950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~44.5 minutes of total </a:t>
            </a:r>
            <a:r>
              <a:rPr lang="en-US" sz="3600">
                <a:latin typeface="+mj-lt"/>
              </a:rPr>
              <a:t>fake videos</a:t>
            </a:r>
            <a:endParaRPr lang="en-US" sz="3600" dirty="0">
              <a:latin typeface="+mj-l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9642D9F-A087-0249-AD35-29F13D25EBC5}"/>
              </a:ext>
            </a:extLst>
          </p:cNvPr>
          <p:cNvSpPr txBox="1"/>
          <p:nvPr/>
        </p:nvSpPr>
        <p:spPr>
          <a:xfrm>
            <a:off x="20734552" y="25102826"/>
            <a:ext cx="62239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68 facial landmark</a:t>
            </a:r>
          </a:p>
          <a:p>
            <a:pPr marL="742950" lvl="1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3 head rotations</a:t>
            </a:r>
          </a:p>
          <a:p>
            <a:pPr marL="742950" lvl="1" indent="-742950"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17 facial action unit 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F0937C73-4A94-104E-B0C0-E06C86130D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67268" y="23226258"/>
            <a:ext cx="1316736" cy="131673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FC4496E-C4E5-1045-BC8B-FE0FE887E3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67268" y="21403459"/>
            <a:ext cx="1316736" cy="131673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4D85E871-F8A7-D244-906F-066CBB44FF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35032" y="21411246"/>
            <a:ext cx="1316736" cy="131673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6836D07-66C3-D149-A19F-5D7B21AB33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002796" y="21403459"/>
            <a:ext cx="1316736" cy="131673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0BF83709-9284-5E4F-A122-5AF3DF0BE4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641864" y="23226258"/>
            <a:ext cx="1316736" cy="131673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81767F2B-80E5-4442-8BE0-3EA6F69C7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02796" y="23233237"/>
            <a:ext cx="1316736" cy="131673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CBB7CE7F-4544-C24B-B6D9-10F0901C68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05291" y="25220138"/>
            <a:ext cx="1344168" cy="131587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9C81CFF4-BCD6-7C42-80DB-7460FBF655E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880797" y="25220138"/>
            <a:ext cx="1344168" cy="131587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18B87585-F970-AE4E-8FEF-521DC286437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287641" y="25220138"/>
            <a:ext cx="1344168" cy="131587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4B92F05D-D822-9C45-95AD-FE4D0B438D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674881" y="25220138"/>
            <a:ext cx="1344168" cy="131587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85683074-79EC-E64B-BBDB-D79A67DB6B3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038153" y="25220138"/>
            <a:ext cx="1344168" cy="131587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018AC81-B9E7-964B-BBA9-2D4F3FD63EA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33646" y="24635401"/>
            <a:ext cx="4070498" cy="3745724"/>
          </a:xfrm>
          <a:prstGeom prst="rect">
            <a:avLst/>
          </a:prstGeom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40F4930F-7648-F540-A09A-343520F53DF4}"/>
              </a:ext>
            </a:extLst>
          </p:cNvPr>
          <p:cNvSpPr/>
          <p:nvPr/>
        </p:nvSpPr>
        <p:spPr>
          <a:xfrm>
            <a:off x="548433" y="20805790"/>
            <a:ext cx="12576209" cy="755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EF9CDB7-83A9-4248-B2FA-8BEE220B5CC9}"/>
              </a:ext>
            </a:extLst>
          </p:cNvPr>
          <p:cNvSpPr/>
          <p:nvPr/>
        </p:nvSpPr>
        <p:spPr>
          <a:xfrm>
            <a:off x="13160298" y="20808448"/>
            <a:ext cx="13836300" cy="4109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A992808-55C0-D944-8B51-7BDE9423F893}"/>
              </a:ext>
            </a:extLst>
          </p:cNvPr>
          <p:cNvSpPr/>
          <p:nvPr/>
        </p:nvSpPr>
        <p:spPr>
          <a:xfrm>
            <a:off x="13160298" y="24980595"/>
            <a:ext cx="13836300" cy="3380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8727AA38-FD26-324D-B183-55BD6F5E593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310995" y="26670710"/>
            <a:ext cx="7250644" cy="1602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97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Simple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Shruti Agarwal</cp:lastModifiedBy>
  <cp:revision>28</cp:revision>
  <dcterms:modified xsi:type="dcterms:W3CDTF">2019-05-03T23:41:36Z</dcterms:modified>
</cp:coreProperties>
</file>